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02" r:id="rId2"/>
    <p:sldId id="418" r:id="rId3"/>
    <p:sldId id="403" r:id="rId4"/>
    <p:sldId id="405" r:id="rId5"/>
    <p:sldId id="406" r:id="rId6"/>
    <p:sldId id="407" r:id="rId7"/>
    <p:sldId id="408" r:id="rId8"/>
    <p:sldId id="409" r:id="rId9"/>
    <p:sldId id="410" r:id="rId10"/>
    <p:sldId id="404" r:id="rId11"/>
    <p:sldId id="411" r:id="rId12"/>
    <p:sldId id="412" r:id="rId13"/>
    <p:sldId id="413" r:id="rId14"/>
    <p:sldId id="414" r:id="rId15"/>
    <p:sldId id="415" r:id="rId16"/>
    <p:sldId id="419" r:id="rId17"/>
    <p:sldId id="416" r:id="rId18"/>
    <p:sldId id="41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 varScale="1">
        <p:scale>
          <a:sx n="82" d="100"/>
          <a:sy n="82" d="100"/>
        </p:scale>
        <p:origin x="10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  <a:extLst/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2018-09-28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Synthesis by Quartus10.0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063" y="1491433"/>
            <a:ext cx="11615737" cy="5113338"/>
          </a:xfrm>
        </p:spPr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File -&gt; new project wizard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15" y="2485020"/>
            <a:ext cx="3653931" cy="2848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90327" b="76706"/>
          <a:stretch/>
        </p:blipFill>
        <p:spPr>
          <a:xfrm>
            <a:off x="120398" y="2723238"/>
            <a:ext cx="3502368" cy="237208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01707" y="375832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266856" y="500571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10216" y="53126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5" y="2524754"/>
            <a:ext cx="3611935" cy="280878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953892" y="37569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378259" y="3098307"/>
            <a:ext cx="817992" cy="498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16994" y="3538562"/>
            <a:ext cx="3531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project name should be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as same as the name of top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378259" y="2840854"/>
            <a:ext cx="817992" cy="27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310977" y="2723238"/>
            <a:ext cx="178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project path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6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Add the file excepting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73969"/>
            <a:ext cx="3704377" cy="28888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3" y="2396971"/>
            <a:ext cx="6513533" cy="3968179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271112" y="382604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07998" y="5226297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51358" y="5533223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9705228" y="305968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48588" y="336661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Step2: Select the device : </a:t>
            </a:r>
            <a:r>
              <a:rPr lang="en-US" altLang="zh-TW" b="1" dirty="0"/>
              <a:t>Cyclone II EP2C70F896C8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8" y="2473235"/>
            <a:ext cx="5400915" cy="4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3 : Gate level simulation configuration </a:t>
            </a:r>
            <a:endParaRPr lang="en-US" altLang="zh-TW" dirty="0"/>
          </a:p>
          <a:p>
            <a:pPr lvl="1"/>
            <a:r>
              <a:rPr lang="en-US" altLang="zh-TW" dirty="0" smtClean="0"/>
              <a:t>select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and Verilog HDL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98" y="2619466"/>
            <a:ext cx="4889302" cy="379875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052432" y="3559992"/>
            <a:ext cx="3740254" cy="209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2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compile and you will get the flow summary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1368" b="78333"/>
          <a:stretch/>
        </p:blipFill>
        <p:spPr>
          <a:xfrm>
            <a:off x="334964" y="2216769"/>
            <a:ext cx="6296656" cy="205934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8366" y="257018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93382" y="2198994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8725" b="5712"/>
          <a:stretch/>
        </p:blipFill>
        <p:spPr>
          <a:xfrm>
            <a:off x="7282247" y="2198994"/>
            <a:ext cx="4017826" cy="3574431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744750" y="33122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Gate-Level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72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1 : the gate level file </a:t>
            </a:r>
            <a:r>
              <a:rPr lang="en-US" altLang="zh-TW" dirty="0"/>
              <a:t>(*.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be found in </a:t>
            </a:r>
            <a:r>
              <a:rPr lang="en-US" altLang="zh-TW" i="1" dirty="0" smtClean="0"/>
              <a:t>simulation/</a:t>
            </a:r>
            <a:r>
              <a:rPr lang="en-US" altLang="zh-TW" i="1" dirty="0" err="1" smtClean="0"/>
              <a:t>modelsim</a:t>
            </a:r>
            <a:r>
              <a:rPr lang="en-US" altLang="zh-TW" dirty="0" smtClean="0"/>
              <a:t> folder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" y="2162832"/>
            <a:ext cx="4943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1" y="2355917"/>
            <a:ext cx="5553075" cy="1485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63670" y="318013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66" y="4534334"/>
            <a:ext cx="6172200" cy="200977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8707184" y="4030584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70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 : gate level simulation</a:t>
            </a:r>
          </a:p>
          <a:p>
            <a:pPr lvl="1"/>
            <a:r>
              <a:rPr lang="en-US" altLang="zh-TW" dirty="0" smtClean="0"/>
              <a:t>Repeat the steps in pre-sim.</a:t>
            </a:r>
          </a:p>
          <a:p>
            <a:pPr lvl="1"/>
            <a:r>
              <a:rPr lang="en-US" altLang="zh-TW" dirty="0" smtClean="0"/>
              <a:t>This time, use the 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err="1" smtClean="0"/>
              <a:t>cyclonev_atoms.v</a:t>
            </a:r>
            <a:r>
              <a:rPr lang="en-US" altLang="zh-TW" dirty="0" smtClean="0"/>
              <a:t> for simulation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31" y="3091406"/>
            <a:ext cx="4495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process and the tools you will use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Functional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 Create a new project</a:t>
            </a:r>
          </a:p>
          <a:p>
            <a:pPr lvl="1"/>
            <a:r>
              <a:rPr lang="en-US" altLang="zh-TW" dirty="0" smtClean="0"/>
              <a:t>File -&gt; New -&gt; Project</a:t>
            </a:r>
          </a:p>
          <a:p>
            <a:pPr lvl="1"/>
            <a:r>
              <a:rPr lang="en-US" altLang="zh-TW" dirty="0" smtClean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2:  add the files</a:t>
            </a:r>
          </a:p>
          <a:p>
            <a:pPr lvl="1"/>
            <a:r>
              <a:rPr lang="en-US" altLang="zh-TW" dirty="0" smtClean="0"/>
              <a:t>Select all the files including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91110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5188906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55045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043509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3587931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06327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09697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2957619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3994458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3334452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380979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3960153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Step4: simulation </a:t>
            </a:r>
          </a:p>
          <a:p>
            <a:pPr lvl="1"/>
            <a:r>
              <a:rPr lang="en-US" altLang="zh-TW" dirty="0" smtClean="0"/>
              <a:t>Compile -&gt; Simulate -&gt; Start Simulation-&gt;work-&gt;</a:t>
            </a:r>
            <a:r>
              <a:rPr lang="en-US" altLang="zh-TW" dirty="0" err="1" smtClean="0"/>
              <a:t>tb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</a:t>
            </a:r>
            <a:r>
              <a:rPr lang="en-US" altLang="zh-TW" dirty="0"/>
              <a:t>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5 :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23332</TotalTime>
  <Words>300</Words>
  <Application>Microsoft Office PowerPoint</Application>
  <PresentationFormat>寬螢幕</PresentationFormat>
  <Paragraphs>70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Angsana New</vt:lpstr>
      <vt:lpstr>新細明體</vt:lpstr>
      <vt:lpstr>標楷體</vt:lpstr>
      <vt:lpstr>Calibri</vt:lpstr>
      <vt:lpstr>Times New Roman</vt:lpstr>
      <vt:lpstr>NCKU</vt:lpstr>
      <vt:lpstr>數位IC設計 作業解說</vt:lpstr>
      <vt:lpstr>The process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Synthesis by Quartus10.0</vt:lpstr>
      <vt:lpstr>Synthesis by Quartus</vt:lpstr>
      <vt:lpstr>Synthesis by Quartus</vt:lpstr>
      <vt:lpstr>Synthesis by Quartus</vt:lpstr>
      <vt:lpstr>Synthesis by Quartus</vt:lpstr>
      <vt:lpstr>Synthesis by Quartus</vt:lpstr>
      <vt:lpstr>Gate-Level Simulation by ModelSim</vt:lpstr>
      <vt:lpstr>Gate-Level Simulation by ModelSim</vt:lpstr>
      <vt:lpstr>Gate-Level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yuyun huang</cp:lastModifiedBy>
  <cp:revision>972</cp:revision>
  <dcterms:created xsi:type="dcterms:W3CDTF">2016-04-08T13:58:24Z</dcterms:created>
  <dcterms:modified xsi:type="dcterms:W3CDTF">2019-10-05T07:18:54Z</dcterms:modified>
</cp:coreProperties>
</file>